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136" autoAdjust="0"/>
  </p:normalViewPr>
  <p:slideViewPr>
    <p:cSldViewPr snapToGrid="0">
      <p:cViewPr varScale="1">
        <p:scale>
          <a:sx n="55" d="100"/>
          <a:sy n="55" d="100"/>
        </p:scale>
        <p:origin x="13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45EE-29AA-410B-BD52-C955DEDF8EBC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513E-DBBC-46F9-AFB2-9434EF5FB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02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45EE-29AA-410B-BD52-C955DEDF8EBC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513E-DBBC-46F9-AFB2-9434EF5FB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6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45EE-29AA-410B-BD52-C955DEDF8EBC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513E-DBBC-46F9-AFB2-9434EF5FB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71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45EE-29AA-410B-BD52-C955DEDF8EBC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513E-DBBC-46F9-AFB2-9434EF5FB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19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45EE-29AA-410B-BD52-C955DEDF8EBC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513E-DBBC-46F9-AFB2-9434EF5FB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81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45EE-29AA-410B-BD52-C955DEDF8EBC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513E-DBBC-46F9-AFB2-9434EF5FB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65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45EE-29AA-410B-BD52-C955DEDF8EBC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513E-DBBC-46F9-AFB2-9434EF5FB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42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45EE-29AA-410B-BD52-C955DEDF8EBC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513E-DBBC-46F9-AFB2-9434EF5FB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83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45EE-29AA-410B-BD52-C955DEDF8EBC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513E-DBBC-46F9-AFB2-9434EF5FB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85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45EE-29AA-410B-BD52-C955DEDF8EBC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513E-DBBC-46F9-AFB2-9434EF5FB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9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45EE-29AA-410B-BD52-C955DEDF8EBC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513E-DBBC-46F9-AFB2-9434EF5FB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13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045EE-29AA-410B-BD52-C955DEDF8EBC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B513E-DBBC-46F9-AFB2-9434EF5FB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3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chool7.gul.kubannet.ru/organizaciya-pitaniy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Активная ссылка  на сайте ОО по организации горячего  питания </a:t>
            </a:r>
            <a:r>
              <a:rPr lang="en-US" dirty="0" smtClean="0">
                <a:hlinkClick r:id="rId2"/>
              </a:rPr>
              <a:t>http://school7.gul.kubannet.ru/organizaciya-pitaniya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://school7.gul.kubannet.ru/images/Image/ehmblema_shko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76" y="402335"/>
            <a:ext cx="3707929" cy="352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баннер питание сжа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96" y="536669"/>
            <a:ext cx="4078830" cy="272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294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Телефон горячей линии </a:t>
            </a:r>
            <a:endParaRPr lang="ru-RU" b="1" dirty="0"/>
          </a:p>
        </p:txBody>
      </p:sp>
      <p:pic>
        <p:nvPicPr>
          <p:cNvPr id="2050" name="Picture 2" descr="макет листовки горячая линия Школьный завтрак page 000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98" y="1893771"/>
            <a:ext cx="307868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лакат по горячему питаниюМИНПРОСВЕЩЕНИЯ 2 pdf.io compressed 1 page 0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343" y="1962785"/>
            <a:ext cx="2981025" cy="421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170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Спасибо</a:t>
            </a:r>
            <a:r>
              <a:rPr lang="ru-RU" i="1" dirty="0"/>
              <a:t> </a:t>
            </a:r>
            <a:r>
              <a:rPr lang="ru-RU" b="1" i="1" dirty="0"/>
              <a:t>нашим</a:t>
            </a:r>
            <a:r>
              <a:rPr lang="ru-RU" i="1" dirty="0"/>
              <a:t> </a:t>
            </a:r>
            <a:r>
              <a:rPr lang="ru-RU" b="1" i="1" dirty="0"/>
              <a:t>поварам</a:t>
            </a:r>
            <a:r>
              <a:rPr lang="ru-RU" i="1" dirty="0"/>
              <a:t>, </a:t>
            </a:r>
            <a:r>
              <a:rPr lang="ru-RU" b="1" i="1" dirty="0"/>
              <a:t>за</a:t>
            </a:r>
            <a:r>
              <a:rPr lang="ru-RU" i="1" dirty="0"/>
              <a:t> </a:t>
            </a:r>
            <a:r>
              <a:rPr lang="ru-RU" b="1" i="1" dirty="0"/>
              <a:t>то</a:t>
            </a:r>
            <a:r>
              <a:rPr lang="ru-RU" i="1" dirty="0"/>
              <a:t>, </a:t>
            </a:r>
            <a:r>
              <a:rPr lang="ru-RU" b="1" i="1" dirty="0"/>
              <a:t>что</a:t>
            </a:r>
            <a:r>
              <a:rPr lang="ru-RU" i="1" dirty="0"/>
              <a:t> </a:t>
            </a:r>
            <a:r>
              <a:rPr lang="ru-RU" b="1" i="1" dirty="0" smtClean="0"/>
              <a:t>вкусно </a:t>
            </a:r>
            <a:r>
              <a:rPr lang="ru-RU" i="1" dirty="0"/>
              <a:t> </a:t>
            </a:r>
            <a:r>
              <a:rPr lang="ru-RU" b="1" i="1" dirty="0"/>
              <a:t>варят</a:t>
            </a:r>
            <a:r>
              <a:rPr lang="ru-RU" i="1" dirty="0"/>
              <a:t> </a:t>
            </a:r>
            <a:r>
              <a:rPr lang="ru-RU" b="1" i="1" dirty="0"/>
              <a:t>нам</a:t>
            </a:r>
            <a:r>
              <a:rPr lang="ru-RU" i="1" dirty="0"/>
              <a:t>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93" y="2171700"/>
            <a:ext cx="5212476" cy="3909357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060" y="2131293"/>
            <a:ext cx="4168140" cy="394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54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Спасибо, очень вкусно! Чтоб добавку получить, </a:t>
            </a:r>
            <a:r>
              <a:rPr lang="ru-RU" b="1" i="1" dirty="0" smtClean="0"/>
              <a:t>надо </a:t>
            </a:r>
            <a:r>
              <a:rPr lang="ru-RU" b="1" i="1" dirty="0"/>
              <a:t>с поваром дружить!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88" y="2122805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55" y="2122804"/>
            <a:ext cx="5125458" cy="440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53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278637"/>
          </a:xfrm>
        </p:spPr>
        <p:txBody>
          <a:bodyPr/>
          <a:lstStyle/>
          <a:p>
            <a:pPr algn="ctr"/>
            <a:r>
              <a:rPr lang="ru-RU" b="1" i="1" dirty="0" smtClean="0"/>
              <a:t>Родительский контроль питания 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1667225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43762"/>
            <a:ext cx="5864352" cy="43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347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22</Words>
  <Application>Microsoft Office PowerPoint</Application>
  <PresentationFormat>Широкоэкранный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Телефон горячей линии </vt:lpstr>
      <vt:lpstr>Спасибо нашим поварам, за то, что вкусно  варят нам </vt:lpstr>
      <vt:lpstr>Спасибо, очень вкусно! Чтоб добавку получить, надо с поваром дружить!</vt:lpstr>
      <vt:lpstr>Родительский контроль питания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6</cp:revision>
  <cp:lastPrinted>2021-09-03T07:24:50Z</cp:lastPrinted>
  <dcterms:created xsi:type="dcterms:W3CDTF">2021-09-03T07:03:44Z</dcterms:created>
  <dcterms:modified xsi:type="dcterms:W3CDTF">2022-04-18T10:24:40Z</dcterms:modified>
</cp:coreProperties>
</file>